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F4CF43-0143-4ED0-BB91-4BC279F7D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148" y="0"/>
            <a:ext cx="47757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618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24</cp:revision>
  <dcterms:created xsi:type="dcterms:W3CDTF">2020-04-14T07:11:12Z</dcterms:created>
  <dcterms:modified xsi:type="dcterms:W3CDTF">2020-05-04T06:04:01Z</dcterms:modified>
</cp:coreProperties>
</file>